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62" r:id="rId4"/>
    <p:sldId id="260" r:id="rId5"/>
    <p:sldId id="259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74" d="100"/>
          <a:sy n="174" d="100"/>
        </p:scale>
        <p:origin x="-80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CE568-F950-FF42-8CA8-4046A6F3E439}" type="datetimeFigureOut">
              <a:rPr lang="en-US" smtClean="0"/>
              <a:t>04/04/16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2FB8E-94F2-3B45-B2B5-FDC088406B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7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CE568-F950-FF42-8CA8-4046A6F3E439}" type="datetimeFigureOut">
              <a:rPr lang="en-US" smtClean="0"/>
              <a:t>04/04/16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2FB8E-94F2-3B45-B2B5-FDC088406B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77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CE568-F950-FF42-8CA8-4046A6F3E439}" type="datetimeFigureOut">
              <a:rPr lang="en-US" smtClean="0"/>
              <a:t>04/04/16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2FB8E-94F2-3B45-B2B5-FDC088406B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573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CE568-F950-FF42-8CA8-4046A6F3E439}" type="datetimeFigureOut">
              <a:rPr lang="en-US" smtClean="0"/>
              <a:t>04/04/16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2FB8E-94F2-3B45-B2B5-FDC088406B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44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CE568-F950-FF42-8CA8-4046A6F3E439}" type="datetimeFigureOut">
              <a:rPr lang="en-US" smtClean="0"/>
              <a:t>04/04/16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2FB8E-94F2-3B45-B2B5-FDC088406B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882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CE568-F950-FF42-8CA8-4046A6F3E439}" type="datetimeFigureOut">
              <a:rPr lang="en-US" smtClean="0"/>
              <a:t>04/04/16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2FB8E-94F2-3B45-B2B5-FDC088406B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137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CE568-F950-FF42-8CA8-4046A6F3E439}" type="datetimeFigureOut">
              <a:rPr lang="en-US" smtClean="0"/>
              <a:t>04/04/16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2FB8E-94F2-3B45-B2B5-FDC088406B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248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CE568-F950-FF42-8CA8-4046A6F3E439}" type="datetimeFigureOut">
              <a:rPr lang="en-US" smtClean="0"/>
              <a:t>04/04/16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2FB8E-94F2-3B45-B2B5-FDC088406B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157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CE568-F950-FF42-8CA8-4046A6F3E439}" type="datetimeFigureOut">
              <a:rPr lang="en-US" smtClean="0"/>
              <a:t>04/04/16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2FB8E-94F2-3B45-B2B5-FDC088406B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014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CE568-F950-FF42-8CA8-4046A6F3E439}" type="datetimeFigureOut">
              <a:rPr lang="en-US" smtClean="0"/>
              <a:t>04/04/16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2FB8E-94F2-3B45-B2B5-FDC088406B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541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CE568-F950-FF42-8CA8-4046A6F3E439}" type="datetimeFigureOut">
              <a:rPr lang="en-US" smtClean="0"/>
              <a:t>04/04/16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2FB8E-94F2-3B45-B2B5-FDC088406B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09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CE568-F950-FF42-8CA8-4046A6F3E439}" type="datetimeFigureOut">
              <a:rPr lang="en-US" smtClean="0"/>
              <a:t>04/04/16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2FB8E-94F2-3B45-B2B5-FDC088406B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151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896" y="6235965"/>
            <a:ext cx="1426592" cy="4333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8424" y="558270"/>
            <a:ext cx="8205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Why might these people have left their country?</a:t>
            </a:r>
            <a:endParaRPr lang="en-US" dirty="0"/>
          </a:p>
        </p:txBody>
      </p:sp>
      <p:pic>
        <p:nvPicPr>
          <p:cNvPr id="2" name="Picture 1" descr="Forced out of Kosovo, 1999 photo credit Howard Davi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495" y="1074438"/>
            <a:ext cx="7157648" cy="48465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07159" y="5920957"/>
            <a:ext cx="23319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Copyright Howard Davies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767998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896" y="6235965"/>
            <a:ext cx="1426592" cy="433395"/>
          </a:xfrm>
          <a:prstGeom prst="rect">
            <a:avLst/>
          </a:prstGeom>
        </p:spPr>
      </p:pic>
      <p:pic>
        <p:nvPicPr>
          <p:cNvPr id="3" name="Picture 2" descr="Border camp, Macedonia, 1999, photo credit Howard Davies (2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22" y="537898"/>
            <a:ext cx="7790978" cy="533572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43016" y="5920957"/>
            <a:ext cx="23319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Copyright Howard Davies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107174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896" y="6235965"/>
            <a:ext cx="1426592" cy="433395"/>
          </a:xfrm>
          <a:prstGeom prst="rect">
            <a:avLst/>
          </a:prstGeom>
        </p:spPr>
      </p:pic>
      <p:pic>
        <p:nvPicPr>
          <p:cNvPr id="3" name="Picture 2" descr="Fleeeing for safety. The hills above Podujeva. 1999.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257766"/>
            <a:ext cx="7257759" cy="5717837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25587" y="623501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7107159" y="5920957"/>
            <a:ext cx="23319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Copyright </a:t>
            </a:r>
            <a:r>
              <a:rPr lang="en-GB" sz="800" dirty="0"/>
              <a:t>Nasser </a:t>
            </a:r>
            <a:r>
              <a:rPr lang="en-GB" sz="800" dirty="0" err="1"/>
              <a:t>Kajtazi</a:t>
            </a:r>
            <a:r>
              <a:rPr lang="en-GB" sz="800" dirty="0"/>
              <a:t> 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883325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896" y="6235965"/>
            <a:ext cx="1426592" cy="4333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5370" y="209352"/>
            <a:ext cx="6935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might the social, economic, cultural and environmental effects of this movement be?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49238" y="1004886"/>
            <a:ext cx="3139870" cy="28623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Economic effects: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4920" y="1244691"/>
            <a:ext cx="2093247" cy="5078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Social effects: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649238" y="4119136"/>
            <a:ext cx="3139870" cy="25853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Environmental effects: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5924381" y="1295729"/>
            <a:ext cx="3040107" cy="48013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Cultural effects: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174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896" y="6235965"/>
            <a:ext cx="1426592" cy="4333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4244" y="669924"/>
            <a:ext cx="8233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Listen to the recordings and fill in the sheet, sketching what comes to mind when you listen.</a:t>
            </a:r>
            <a:endParaRPr lang="en-US" dirty="0"/>
          </a:p>
        </p:txBody>
      </p:sp>
      <p:pic>
        <p:nvPicPr>
          <p:cNvPr id="2" name="Picture 1" descr="Geography task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0" y="1316255"/>
            <a:ext cx="6576324" cy="464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174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896" y="6235965"/>
            <a:ext cx="1426592" cy="4333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4244" y="669924"/>
            <a:ext cx="8233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Kosovars before, during and after the war: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5570" y="654406"/>
            <a:ext cx="3410857" cy="22750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1286" y="1451429"/>
            <a:ext cx="2304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34920" y="1244691"/>
            <a:ext cx="2093247" cy="48013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What was life like before the war?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718891" y="1244691"/>
            <a:ext cx="2093247" cy="48013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What was life like during the war?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124895" y="3135225"/>
            <a:ext cx="3311532" cy="28623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What was life like after the war?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965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98</Words>
  <Application>Microsoft Macintosh PowerPoint</Application>
  <PresentationFormat>On-screen Show (4:3)</PresentationFormat>
  <Paragraphs>89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Chloe hamill</dc:creator>
  <cp:lastModifiedBy>paul  cliff</cp:lastModifiedBy>
  <cp:revision>13</cp:revision>
  <dcterms:created xsi:type="dcterms:W3CDTF">2016-03-27T09:57:39Z</dcterms:created>
  <dcterms:modified xsi:type="dcterms:W3CDTF">2016-04-04T16:54:06Z</dcterms:modified>
</cp:coreProperties>
</file>