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8" r:id="rId3"/>
    <p:sldId id="268" r:id="rId4"/>
    <p:sldId id="259" r:id="rId5"/>
    <p:sldId id="270" r:id="rId6"/>
    <p:sldId id="271" r:id="rId7"/>
    <p:sldId id="266" r:id="rId8"/>
    <p:sldId id="263" r:id="rId9"/>
    <p:sldId id="261" r:id="rId10"/>
    <p:sldId id="262" r:id="rId11"/>
    <p:sldId id="27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5" autoAdjust="0"/>
    <p:restoredTop sz="94660"/>
  </p:normalViewPr>
  <p:slideViewPr>
    <p:cSldViewPr>
      <p:cViewPr varScale="1">
        <p:scale>
          <a:sx n="89" d="100"/>
          <a:sy n="89" d="100"/>
        </p:scale>
        <p:origin x="-60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1A530-1FE5-4F94-AFD2-EE84E8F72BE3}" type="datetimeFigureOut">
              <a:rPr lang="en-GB" smtClean="0"/>
              <a:pPr/>
              <a:t>27/03/2016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E7BD0D-C54C-4841-8BF8-7EA1A66EE962}" type="slidenum">
              <a:rPr lang="en-GB" smtClean="0"/>
              <a:pPr/>
              <a:t>‹#›</a:t>
            </a:fld>
            <a:endParaRPr lang="en-GB"/>
          </a:p>
        </p:txBody>
      </p:sp>
    </p:spTree>
    <p:extLst>
      <p:ext uri="{BB962C8B-B14F-4D97-AF65-F5344CB8AC3E}">
        <p14:creationId xmlns:p14="http://schemas.microsoft.com/office/powerpoint/2010/main" val="277176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DE7BD0D-C54C-4841-8BF8-7EA1A66EE962}" type="slidenum">
              <a:rPr lang="en-GB" smtClean="0"/>
              <a:pPr/>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DE7BD0D-C54C-4841-8BF8-7EA1A66EE962}"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DE7BD0D-C54C-4841-8BF8-7EA1A66EE962}" type="slidenum">
              <a:rPr lang="en-GB" smtClean="0"/>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DE7BD0D-C54C-4841-8BF8-7EA1A66EE962}" type="slidenum">
              <a:rPr lang="en-GB" smtClean="0"/>
              <a:pPr/>
              <a:t>8</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DE7BD0D-C54C-4841-8BF8-7EA1A66EE962}" type="slidenum">
              <a:rPr lang="en-GB" smtClean="0"/>
              <a:pPr/>
              <a:t>9</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CDE7BD0D-C54C-4841-8BF8-7EA1A66EE962}" type="slidenum">
              <a:rPr lang="en-GB" smtClean="0"/>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E865CE-1337-41CE-A0A0-F5C8DB97CEA4}" type="datetimeFigureOut">
              <a:rPr lang="en-GB" smtClean="0"/>
              <a:pPr/>
              <a:t>27/03/2016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B142C4D-720F-4793-8F43-302AD186EC11}"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E865CE-1337-41CE-A0A0-F5C8DB97CEA4}" type="datetimeFigureOut">
              <a:rPr lang="en-GB" smtClean="0"/>
              <a:pPr/>
              <a:t>27/03/2016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142C4D-720F-4793-8F43-302AD186EC11}"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5.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332656"/>
            <a:ext cx="7628384" cy="1224136"/>
          </a:xfrm>
        </p:spPr>
        <p:txBody>
          <a:bodyPr>
            <a:normAutofit fontScale="90000"/>
          </a:bodyPr>
          <a:lstStyle/>
          <a:p>
            <a:r>
              <a:rPr lang="en-GB" dirty="0" smtClean="0"/>
              <a:t>Chloe </a:t>
            </a:r>
            <a:r>
              <a:rPr lang="en-GB" dirty="0" err="1" smtClean="0"/>
              <a:t>Hamill</a:t>
            </a:r>
            <a:r>
              <a:rPr lang="en-GB" dirty="0" smtClean="0"/>
              <a:t> is a textile artist based in the UK</a:t>
            </a:r>
            <a:endParaRPr lang="en-GB" dirty="0"/>
          </a:p>
        </p:txBody>
      </p:sp>
      <p:pic>
        <p:nvPicPr>
          <p:cNvPr id="15362" name="Picture 2" descr="http://www.purvaai.co.uk/upload/editor/_MG_1824(1).jpg"/>
          <p:cNvPicPr>
            <a:picLocks noChangeAspect="1" noChangeArrowheads="1"/>
          </p:cNvPicPr>
          <p:nvPr/>
        </p:nvPicPr>
        <p:blipFill>
          <a:blip r:embed="rId3" cstate="print"/>
          <a:srcRect/>
          <a:stretch>
            <a:fillRect/>
          </a:stretch>
        </p:blipFill>
        <p:spPr bwMode="auto">
          <a:xfrm>
            <a:off x="1547664" y="1628800"/>
            <a:ext cx="6610536" cy="4407024"/>
          </a:xfrm>
          <a:prstGeom prst="rect">
            <a:avLst/>
          </a:prstGeom>
          <a:noFill/>
        </p:spPr>
      </p:pic>
      <p:pic>
        <p:nvPicPr>
          <p:cNvPr id="5" name="Picture 4"/>
          <p:cNvPicPr>
            <a:picLocks noChangeAspect="1"/>
          </p:cNvPicPr>
          <p:nvPr/>
        </p:nvPicPr>
        <p:blipFill>
          <a:blip r:embed="rId4"/>
          <a:stretch>
            <a:fillRect/>
          </a:stretch>
        </p:blipFill>
        <p:spPr>
          <a:xfrm>
            <a:off x="7537896" y="6235965"/>
            <a:ext cx="1426592" cy="43339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544" y="5949280"/>
            <a:ext cx="5770984" cy="792088"/>
          </a:xfrm>
        </p:spPr>
        <p:txBody>
          <a:bodyPr>
            <a:normAutofit/>
          </a:bodyPr>
          <a:lstStyle/>
          <a:p>
            <a:r>
              <a:rPr lang="en-GB" sz="2400" dirty="0" smtClean="0"/>
              <a:t>Instructions for making a bird...</a:t>
            </a:r>
            <a:endParaRPr lang="en-GB" sz="2400" dirty="0"/>
          </a:p>
        </p:txBody>
      </p:sp>
      <p:pic>
        <p:nvPicPr>
          <p:cNvPr id="7" name="Picture 6"/>
          <p:cNvPicPr>
            <a:picLocks noChangeAspect="1"/>
          </p:cNvPicPr>
          <p:nvPr/>
        </p:nvPicPr>
        <p:blipFill>
          <a:blip r:embed="rId3"/>
          <a:stretch>
            <a:fillRect/>
          </a:stretch>
        </p:blipFill>
        <p:spPr>
          <a:xfrm>
            <a:off x="7537896" y="6235965"/>
            <a:ext cx="1426592" cy="433395"/>
          </a:xfrm>
          <a:prstGeom prst="rect">
            <a:avLst/>
          </a:prstGeom>
        </p:spPr>
      </p:pic>
      <p:pic>
        <p:nvPicPr>
          <p:cNvPr id="5" name="Picture 4" descr="how to make a three dimensional bird.ps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3648" y="404664"/>
            <a:ext cx="5832648" cy="534581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6.Bird-template-to-cut-out-2.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226523"/>
            <a:ext cx="3744416" cy="5298821"/>
          </a:xfrm>
          <a:prstGeom prst="rect">
            <a:avLst/>
          </a:prstGeom>
        </p:spPr>
      </p:pic>
      <p:pic>
        <p:nvPicPr>
          <p:cNvPr id="5" name="Picture 4" descr="7.outside-bird-to-draw-design.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524110"/>
            <a:ext cx="3528392" cy="4993122"/>
          </a:xfrm>
          <a:prstGeom prst="rect">
            <a:avLst/>
          </a:prstGeom>
        </p:spPr>
      </p:pic>
      <p:sp>
        <p:nvSpPr>
          <p:cNvPr id="6" name="Title 1"/>
          <p:cNvSpPr>
            <a:spLocks noGrp="1"/>
          </p:cNvSpPr>
          <p:nvPr>
            <p:ph type="title"/>
          </p:nvPr>
        </p:nvSpPr>
        <p:spPr>
          <a:xfrm>
            <a:off x="-1497360" y="197768"/>
            <a:ext cx="8229600" cy="1143000"/>
          </a:xfrm>
        </p:spPr>
        <p:txBody>
          <a:bodyPr>
            <a:normAutofit/>
          </a:bodyPr>
          <a:lstStyle/>
          <a:p>
            <a:r>
              <a:rPr lang="en-GB" sz="2400" dirty="0" smtClean="0"/>
              <a:t>Template </a:t>
            </a:r>
            <a:r>
              <a:rPr lang="en-GB" sz="2400" dirty="0" smtClean="0"/>
              <a:t>for making a bird...</a:t>
            </a:r>
            <a:endParaRPr lang="en-GB" sz="2400" dirty="0"/>
          </a:p>
        </p:txBody>
      </p:sp>
      <p:pic>
        <p:nvPicPr>
          <p:cNvPr id="7" name="Picture 6"/>
          <p:cNvPicPr>
            <a:picLocks noChangeAspect="1"/>
          </p:cNvPicPr>
          <p:nvPr/>
        </p:nvPicPr>
        <p:blipFill>
          <a:blip r:embed="rId4"/>
          <a:stretch>
            <a:fillRect/>
          </a:stretch>
        </p:blipFill>
        <p:spPr>
          <a:xfrm>
            <a:off x="7537896" y="6235965"/>
            <a:ext cx="1426592" cy="433395"/>
          </a:xfrm>
          <a:prstGeom prst="rect">
            <a:avLst/>
          </a:prstGeom>
        </p:spPr>
      </p:pic>
    </p:spTree>
    <p:extLst>
      <p:ext uri="{BB962C8B-B14F-4D97-AF65-F5344CB8AC3E}">
        <p14:creationId xmlns:p14="http://schemas.microsoft.com/office/powerpoint/2010/main" val="4294069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653136"/>
            <a:ext cx="8229600" cy="1143000"/>
          </a:xfrm>
        </p:spPr>
        <p:txBody>
          <a:bodyPr>
            <a:noAutofit/>
          </a:bodyPr>
          <a:lstStyle/>
          <a:p>
            <a:r>
              <a:rPr lang="en-GB" sz="1800" dirty="0" smtClean="0"/>
              <a:t>Chloe is interested in the experience of refugees and she created these backpacks to represent the flight of refugees from one country to another. Each backpack represents a woman who was a refugee. The birds on the backpacks are from the same country as the woman.</a:t>
            </a:r>
            <a:endParaRPr lang="en-GB" sz="1800" dirty="0"/>
          </a:p>
        </p:txBody>
      </p:sp>
      <p:pic>
        <p:nvPicPr>
          <p:cNvPr id="21506" name="Picture 2" descr="http://www.artsthread.com/images/projects/artsthread/11832/8441/website-46-620x410.jpg"/>
          <p:cNvPicPr>
            <a:picLocks noChangeAspect="1" noChangeArrowheads="1"/>
          </p:cNvPicPr>
          <p:nvPr/>
        </p:nvPicPr>
        <p:blipFill>
          <a:blip r:embed="rId3" cstate="print"/>
          <a:srcRect/>
          <a:stretch>
            <a:fillRect/>
          </a:stretch>
        </p:blipFill>
        <p:spPr bwMode="auto">
          <a:xfrm>
            <a:off x="1547664" y="548680"/>
            <a:ext cx="5905500" cy="3905251"/>
          </a:xfrm>
          <a:prstGeom prst="rect">
            <a:avLst/>
          </a:prstGeom>
          <a:noFill/>
        </p:spPr>
      </p:pic>
      <p:pic>
        <p:nvPicPr>
          <p:cNvPr id="7" name="Picture 6"/>
          <p:cNvPicPr>
            <a:picLocks noChangeAspect="1"/>
          </p:cNvPicPr>
          <p:nvPr/>
        </p:nvPicPr>
        <p:blipFill>
          <a:blip r:embed="rId4"/>
          <a:stretch>
            <a:fillRect/>
          </a:stretch>
        </p:blipFill>
        <p:spPr>
          <a:xfrm>
            <a:off x="7537896" y="6235965"/>
            <a:ext cx="1426592" cy="43339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2400" dirty="0" smtClean="0"/>
              <a:t>Chloe noticed that graphic designer, Jehona Bogujevci, from Kosovo, had also used the bird theme: birds representing flight and freedom. This is a picture of Jehona when she arrived in Manchester in </a:t>
            </a:r>
            <a:r>
              <a:rPr lang="en-GB" sz="2400" dirty="0" smtClean="0"/>
              <a:t>1999, </a:t>
            </a:r>
            <a:r>
              <a:rPr lang="en-GB" sz="2400" dirty="0" smtClean="0"/>
              <a:t>and her recent bird design for </a:t>
            </a:r>
            <a:r>
              <a:rPr lang="en-GB" sz="2400" dirty="0" err="1" smtClean="0"/>
              <a:t>MaK</a:t>
            </a:r>
            <a:r>
              <a:rPr lang="en-GB" sz="2400" dirty="0" smtClean="0"/>
              <a:t>.</a:t>
            </a:r>
            <a:endParaRPr lang="en-GB" sz="2400" dirty="0"/>
          </a:p>
        </p:txBody>
      </p:sp>
      <p:pic>
        <p:nvPicPr>
          <p:cNvPr id="6146" name="Picture 2" descr="e:\Users\User\Desktop\VOICES FINAL WEB\289..png"/>
          <p:cNvPicPr>
            <a:picLocks noGrp="1" noChangeAspect="1" noChangeArrowheads="1"/>
          </p:cNvPicPr>
          <p:nvPr>
            <p:ph idx="1"/>
          </p:nvPr>
        </p:nvPicPr>
        <p:blipFill rotWithShape="1">
          <a:blip r:embed="rId2" cstate="print"/>
          <a:srcRect l="25174" t="10596" r="28434" b="6169"/>
          <a:stretch/>
        </p:blipFill>
        <p:spPr bwMode="auto">
          <a:xfrm>
            <a:off x="2843808" y="1772816"/>
            <a:ext cx="3585348" cy="4824536"/>
          </a:xfrm>
          <a:prstGeom prst="rect">
            <a:avLst/>
          </a:prstGeom>
          <a:noFill/>
        </p:spPr>
      </p:pic>
      <p:pic>
        <p:nvPicPr>
          <p:cNvPr id="4" name="Picture 3"/>
          <p:cNvPicPr>
            <a:picLocks noChangeAspect="1"/>
          </p:cNvPicPr>
          <p:nvPr/>
        </p:nvPicPr>
        <p:blipFill>
          <a:blip r:embed="rId3"/>
          <a:stretch>
            <a:fillRect/>
          </a:stretch>
        </p:blipFill>
        <p:spPr>
          <a:xfrm>
            <a:off x="7537896" y="6235965"/>
            <a:ext cx="1426592" cy="4333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501008"/>
            <a:ext cx="8229600" cy="1143000"/>
          </a:xfrm>
        </p:spPr>
        <p:txBody>
          <a:bodyPr>
            <a:noAutofit/>
          </a:bodyPr>
          <a:lstStyle/>
          <a:p>
            <a:r>
              <a:rPr lang="en-GB" sz="2400" dirty="0" smtClean="0"/>
              <a:t>Chloe </a:t>
            </a:r>
            <a:r>
              <a:rPr lang="en-GB" sz="2400" dirty="0" err="1" smtClean="0"/>
              <a:t>Hamill</a:t>
            </a:r>
            <a:r>
              <a:rPr lang="en-GB" sz="2400" dirty="0" smtClean="0"/>
              <a:t> used the oral histories of </a:t>
            </a:r>
            <a:r>
              <a:rPr lang="en-GB" sz="2400" dirty="0" err="1" smtClean="0"/>
              <a:t>Kosovar</a:t>
            </a:r>
            <a:r>
              <a:rPr lang="en-GB" sz="2400" dirty="0" smtClean="0"/>
              <a:t> refugees to create a piece of collaborative art to represent the experience of </a:t>
            </a:r>
            <a:r>
              <a:rPr lang="en-GB" sz="2400" dirty="0" err="1" smtClean="0"/>
              <a:t>Kosovar</a:t>
            </a:r>
            <a:r>
              <a:rPr lang="en-GB" sz="2400" dirty="0" smtClean="0"/>
              <a:t> refugees. Chloe worked with a group of women called ‘Sister Stitch’. ‘Sister Stitch’ are a group of </a:t>
            </a:r>
            <a:r>
              <a:rPr lang="en-GB" sz="2400" dirty="0" err="1" smtClean="0"/>
              <a:t>Kosovar</a:t>
            </a:r>
            <a:r>
              <a:rPr lang="en-GB" sz="2400" dirty="0" smtClean="0"/>
              <a:t> women, many of whom are skilled embroiderers, but who have never been able to earn their own money before. They made and embroidered the birds and then sent the birds to the UK for the ‘Voices of Kosovo’ exhibition. When the exhibition has finished touring, the birds will be sold to raise funds for ‘Sister Stitch’. The the group has also been asked to develop more birds carrying embroidered text as a huge mobile, to be exhibited and shared.</a:t>
            </a:r>
            <a:endParaRPr lang="en-GB" sz="2400" dirty="0"/>
          </a:p>
        </p:txBody>
      </p:sp>
      <p:pic>
        <p:nvPicPr>
          <p:cNvPr id="5" name="Picture 4"/>
          <p:cNvPicPr>
            <a:picLocks noChangeAspect="1"/>
          </p:cNvPicPr>
          <p:nvPr/>
        </p:nvPicPr>
        <p:blipFill>
          <a:blip r:embed="rId3"/>
          <a:stretch>
            <a:fillRect/>
          </a:stretch>
        </p:blipFill>
        <p:spPr>
          <a:xfrm>
            <a:off x="7537896" y="6235965"/>
            <a:ext cx="1426592" cy="433395"/>
          </a:xfrm>
          <a:prstGeom prst="rect">
            <a:avLst/>
          </a:prstGeom>
        </p:spPr>
      </p:pic>
      <p:pic>
        <p:nvPicPr>
          <p:cNvPr id="6" name="Content Placeholder 3" descr="10966535_10205127131570852_1348136769_n.jpg"/>
          <p:cNvPicPr>
            <a:picLocks noGrp="1" noChangeAspect="1"/>
          </p:cNvPicPr>
          <p:nvPr>
            <p:ph idx="1"/>
          </p:nvPr>
        </p:nvPicPr>
        <p:blipFill>
          <a:blip r:embed="rId4">
            <a:extLst>
              <a:ext uri="{28A0092B-C50C-407E-A947-70E740481C1C}">
                <a14:useLocalDpi xmlns:a14="http://schemas.microsoft.com/office/drawing/2010/main" val="0"/>
              </a:ext>
            </a:extLst>
          </a:blip>
          <a:srcRect t="1590" b="1590"/>
          <a:stretch>
            <a:fillRect/>
          </a:stretch>
        </p:blipFill>
        <p:spPr>
          <a:xfrm>
            <a:off x="3066424" y="188640"/>
            <a:ext cx="2873728" cy="158044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Users\User\Desktop\Flock of Birds pilot 1.jpg"/>
          <p:cNvPicPr>
            <a:picLocks noChangeAspect="1" noChangeArrowheads="1"/>
          </p:cNvPicPr>
          <p:nvPr/>
        </p:nvPicPr>
        <p:blipFill>
          <a:blip r:embed="rId2" cstate="print"/>
          <a:srcRect/>
          <a:stretch>
            <a:fillRect/>
          </a:stretch>
        </p:blipFill>
        <p:spPr bwMode="auto">
          <a:xfrm>
            <a:off x="179512" y="165309"/>
            <a:ext cx="8786164" cy="5855979"/>
          </a:xfrm>
          <a:prstGeom prst="rect">
            <a:avLst/>
          </a:prstGeom>
          <a:noFill/>
        </p:spPr>
      </p:pic>
      <p:pic>
        <p:nvPicPr>
          <p:cNvPr id="6" name="Picture 5"/>
          <p:cNvPicPr>
            <a:picLocks noChangeAspect="1"/>
          </p:cNvPicPr>
          <p:nvPr/>
        </p:nvPicPr>
        <p:blipFill>
          <a:blip r:embed="rId3"/>
          <a:stretch>
            <a:fillRect/>
          </a:stretch>
        </p:blipFill>
        <p:spPr>
          <a:xfrm>
            <a:off x="7537896" y="6235965"/>
            <a:ext cx="1426592" cy="43339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1358821_10205994589496758_280013755_n-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0"/>
            <a:ext cx="4543425" cy="6858000"/>
          </a:xfrm>
          <a:prstGeom prst="rect">
            <a:avLst/>
          </a:prstGeom>
        </p:spPr>
      </p:pic>
      <p:sp>
        <p:nvSpPr>
          <p:cNvPr id="5" name="Content Placeholder 2"/>
          <p:cNvSpPr>
            <a:spLocks noGrp="1"/>
          </p:cNvSpPr>
          <p:nvPr>
            <p:ph idx="1"/>
          </p:nvPr>
        </p:nvSpPr>
        <p:spPr>
          <a:xfrm>
            <a:off x="4427984" y="1340768"/>
            <a:ext cx="4716016" cy="5517232"/>
          </a:xfrm>
        </p:spPr>
        <p:txBody>
          <a:bodyPr>
            <a:normAutofit fontScale="47500" lnSpcReduction="20000"/>
          </a:bodyPr>
          <a:lstStyle/>
          <a:p>
            <a:pPr algn="ctr">
              <a:buNone/>
            </a:pPr>
            <a:r>
              <a:rPr lang="en-US" dirty="0"/>
              <a:t> </a:t>
            </a:r>
            <a:endParaRPr lang="en-GB" dirty="0"/>
          </a:p>
          <a:p>
            <a:pPr algn="ctr">
              <a:buNone/>
            </a:pPr>
            <a:r>
              <a:rPr lang="en-US" dirty="0"/>
              <a:t> </a:t>
            </a:r>
            <a:endParaRPr lang="en-GB" dirty="0"/>
          </a:p>
          <a:p>
            <a:pPr algn="ctr">
              <a:buNone/>
            </a:pPr>
            <a:r>
              <a:rPr lang="en-US" dirty="0"/>
              <a:t> </a:t>
            </a:r>
            <a:endParaRPr lang="en-GB" dirty="0"/>
          </a:p>
          <a:p>
            <a:pPr algn="ctr">
              <a:buNone/>
            </a:pPr>
            <a:r>
              <a:rPr lang="en-US" dirty="0" smtClean="0"/>
              <a:t>	This </a:t>
            </a:r>
            <a:r>
              <a:rPr lang="en-US" dirty="0"/>
              <a:t>collection of hand-stitched birds is a response to the oral histories that have been gathered. Each bird is a visual representation of an individual who came to the UK from Kosovo. Each bird has been hand stitched with the words and phrases from the oral histories; the women selected the words and phrases that were most powerful to them. One example is, ‘liberty, freedom, independence, bravery, peace’ which contrasts with ‘fear, nightmares, stress’. </a:t>
            </a:r>
            <a:endParaRPr lang="en-GB" dirty="0"/>
          </a:p>
          <a:p>
            <a:pPr algn="ctr">
              <a:buNone/>
            </a:pPr>
            <a:r>
              <a:rPr lang="en-US" dirty="0"/>
              <a:t> </a:t>
            </a:r>
            <a:endParaRPr lang="en-GB" dirty="0"/>
          </a:p>
          <a:p>
            <a:pPr algn="ctr">
              <a:buNone/>
            </a:pPr>
            <a:r>
              <a:rPr lang="en-US" dirty="0" smtClean="0"/>
              <a:t>	The </a:t>
            </a:r>
            <a:r>
              <a:rPr lang="en-US" dirty="0"/>
              <a:t>birds have been stitched by a group of </a:t>
            </a:r>
            <a:r>
              <a:rPr lang="en-US" dirty="0" err="1"/>
              <a:t>Kosovar</a:t>
            </a:r>
            <a:r>
              <a:rPr lang="en-US" dirty="0"/>
              <a:t> women in </a:t>
            </a:r>
            <a:r>
              <a:rPr lang="en-US" dirty="0" err="1"/>
              <a:t>Podujeva</a:t>
            </a:r>
            <a:r>
              <a:rPr lang="en-US" dirty="0"/>
              <a:t> (a small town in the north eastern part of Kosovo). Manchester Aid to Kosovo has been working with these women since 2011. Individuals in Manchester embroidered another flock of birds, creating their own response to the experiences they listened to including </a:t>
            </a:r>
            <a:r>
              <a:rPr lang="en-US" dirty="0" err="1"/>
              <a:t>Hathershaw</a:t>
            </a:r>
            <a:r>
              <a:rPr lang="en-US" dirty="0"/>
              <a:t> College, Oldham and </a:t>
            </a:r>
            <a:r>
              <a:rPr lang="en-US" dirty="0" err="1"/>
              <a:t>Kosovar</a:t>
            </a:r>
            <a:r>
              <a:rPr lang="en-US" dirty="0"/>
              <a:t> women </a:t>
            </a:r>
            <a:r>
              <a:rPr lang="en-US" dirty="0" smtClean="0"/>
              <a:t>in Manchester</a:t>
            </a:r>
            <a:r>
              <a:rPr lang="en-US" dirty="0"/>
              <a:t>. </a:t>
            </a:r>
            <a:endParaRPr lang="en-GB" dirty="0"/>
          </a:p>
          <a:p>
            <a:pPr algn="ctr">
              <a:buNone/>
            </a:pPr>
            <a:r>
              <a:rPr lang="en-US" dirty="0"/>
              <a:t> </a:t>
            </a:r>
            <a:endParaRPr lang="en-GB" dirty="0"/>
          </a:p>
          <a:p>
            <a:pPr algn="ctr">
              <a:buNone/>
            </a:pPr>
            <a:r>
              <a:rPr lang="en-US" dirty="0" smtClean="0"/>
              <a:t>	At </a:t>
            </a:r>
            <a:r>
              <a:rPr lang="en-US" dirty="0"/>
              <a:t>our museum workshop </a:t>
            </a:r>
            <a:r>
              <a:rPr lang="en-US" dirty="0" smtClean="0"/>
              <a:t> others responded to </a:t>
            </a:r>
            <a:r>
              <a:rPr lang="en-US" dirty="0"/>
              <a:t>these stories by making </a:t>
            </a:r>
            <a:r>
              <a:rPr lang="en-US" dirty="0" smtClean="0"/>
              <a:t>their own birds </a:t>
            </a:r>
            <a:r>
              <a:rPr lang="en-US" dirty="0"/>
              <a:t>to add to the collection.</a:t>
            </a:r>
            <a:endParaRPr lang="en-GB" dirty="0"/>
          </a:p>
          <a:p>
            <a:pPr>
              <a:buNone/>
            </a:pPr>
            <a:endParaRPr lang="en-GB" dirty="0"/>
          </a:p>
        </p:txBody>
      </p:sp>
      <p:sp>
        <p:nvSpPr>
          <p:cNvPr id="6" name="Title 1"/>
          <p:cNvSpPr>
            <a:spLocks noGrp="1"/>
          </p:cNvSpPr>
          <p:nvPr>
            <p:ph type="title"/>
          </p:nvPr>
        </p:nvSpPr>
        <p:spPr>
          <a:xfrm>
            <a:off x="4839344" y="764704"/>
            <a:ext cx="4125144" cy="792088"/>
          </a:xfrm>
        </p:spPr>
        <p:txBody>
          <a:bodyPr>
            <a:normAutofit fontScale="90000"/>
          </a:bodyPr>
          <a:lstStyle/>
          <a:p>
            <a:r>
              <a:rPr lang="en-US" dirty="0" err="1" smtClean="0"/>
              <a:t>Tufë</a:t>
            </a:r>
            <a:r>
              <a:rPr lang="en-US" dirty="0" smtClean="0"/>
              <a:t> </a:t>
            </a:r>
            <a:r>
              <a:rPr lang="en-US" dirty="0" err="1" smtClean="0"/>
              <a:t>Zogjësh</a:t>
            </a:r>
            <a:r>
              <a:rPr lang="en-US" dirty="0" smtClean="0"/>
              <a:t> </a:t>
            </a:r>
            <a:r>
              <a:rPr lang="en-GB" dirty="0" smtClean="0"/>
              <a:t/>
            </a:r>
            <a:br>
              <a:rPr lang="en-GB" dirty="0" smtClean="0"/>
            </a:br>
            <a:r>
              <a:rPr lang="en-US" dirty="0" smtClean="0"/>
              <a:t>(Flock of birds).</a:t>
            </a:r>
            <a:r>
              <a:rPr lang="en-GB" dirty="0" smtClean="0"/>
              <a:t/>
            </a:r>
            <a:br>
              <a:rPr lang="en-GB" dirty="0" smtClean="0"/>
            </a:br>
            <a:endParaRPr lang="en-GB" dirty="0"/>
          </a:p>
        </p:txBody>
      </p:sp>
      <p:pic>
        <p:nvPicPr>
          <p:cNvPr id="7" name="Picture 6"/>
          <p:cNvPicPr>
            <a:picLocks noChangeAspect="1"/>
          </p:cNvPicPr>
          <p:nvPr/>
        </p:nvPicPr>
        <p:blipFill>
          <a:blip r:embed="rId3"/>
          <a:stretch>
            <a:fillRect/>
          </a:stretch>
        </p:blipFill>
        <p:spPr>
          <a:xfrm>
            <a:off x="7537896" y="6235965"/>
            <a:ext cx="1426592" cy="433395"/>
          </a:xfrm>
          <a:prstGeom prst="rect">
            <a:avLst/>
          </a:prstGeom>
        </p:spPr>
      </p:pic>
    </p:spTree>
    <p:extLst>
      <p:ext uri="{BB962C8B-B14F-4D97-AF65-F5344CB8AC3E}">
        <p14:creationId xmlns:p14="http://schemas.microsoft.com/office/powerpoint/2010/main" val="2337922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3074" name="Picture 2" descr="e:\Users\User\Desktop\VOICES FINAL WEB\SAM_6759.jpg"/>
          <p:cNvPicPr>
            <a:picLocks noChangeAspect="1" noChangeArrowheads="1"/>
          </p:cNvPicPr>
          <p:nvPr/>
        </p:nvPicPr>
        <p:blipFill>
          <a:blip r:embed="rId2" cstate="print"/>
          <a:srcRect/>
          <a:stretch>
            <a:fillRect/>
          </a:stretch>
        </p:blipFill>
        <p:spPr bwMode="auto">
          <a:xfrm>
            <a:off x="251520" y="332656"/>
            <a:ext cx="8701884" cy="5762422"/>
          </a:xfrm>
          <a:prstGeom prst="rect">
            <a:avLst/>
          </a:prstGeom>
          <a:noFill/>
        </p:spPr>
      </p:pic>
      <p:pic>
        <p:nvPicPr>
          <p:cNvPr id="5" name="Picture 4"/>
          <p:cNvPicPr>
            <a:picLocks noChangeAspect="1"/>
          </p:cNvPicPr>
          <p:nvPr/>
        </p:nvPicPr>
        <p:blipFill>
          <a:blip r:embed="rId3"/>
          <a:stretch>
            <a:fillRect/>
          </a:stretch>
        </p:blipFill>
        <p:spPr>
          <a:xfrm>
            <a:off x="7537896" y="6235965"/>
            <a:ext cx="1426592" cy="4333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000" dirty="0" smtClean="0"/>
              <a:t>Some of the women who embroidered the birds in Kosovo...</a:t>
            </a:r>
            <a:endParaRPr lang="en-GB" sz="2000" dirty="0"/>
          </a:p>
        </p:txBody>
      </p:sp>
      <p:pic>
        <p:nvPicPr>
          <p:cNvPr id="1029" name="Picture 5" descr="e:\Users\User\Desktop\MONITOR MaK\279r (6).jpg"/>
          <p:cNvPicPr>
            <a:picLocks noGrp="1" noChangeAspect="1" noChangeArrowheads="1"/>
          </p:cNvPicPr>
          <p:nvPr>
            <p:ph idx="1"/>
          </p:nvPr>
        </p:nvPicPr>
        <p:blipFill>
          <a:blip r:embed="rId3" cstate="print"/>
          <a:srcRect/>
          <a:stretch>
            <a:fillRect/>
          </a:stretch>
        </p:blipFill>
        <p:spPr bwMode="auto">
          <a:xfrm>
            <a:off x="6084168" y="1412776"/>
            <a:ext cx="2778956" cy="3705275"/>
          </a:xfrm>
          <a:prstGeom prst="rect">
            <a:avLst/>
          </a:prstGeom>
          <a:noFill/>
        </p:spPr>
      </p:pic>
      <p:pic>
        <p:nvPicPr>
          <p:cNvPr id="1030" name="Picture 6" descr="e:\Users\User\Desktop\279r (4).jpg"/>
          <p:cNvPicPr>
            <a:picLocks noChangeAspect="1" noChangeArrowheads="1"/>
          </p:cNvPicPr>
          <p:nvPr/>
        </p:nvPicPr>
        <p:blipFill>
          <a:blip r:embed="rId4" cstate="print"/>
          <a:srcRect/>
          <a:stretch>
            <a:fillRect/>
          </a:stretch>
        </p:blipFill>
        <p:spPr bwMode="auto">
          <a:xfrm>
            <a:off x="3203848" y="1412776"/>
            <a:ext cx="2725824" cy="3717032"/>
          </a:xfrm>
          <a:prstGeom prst="rect">
            <a:avLst/>
          </a:prstGeom>
          <a:noFill/>
        </p:spPr>
      </p:pic>
      <p:pic>
        <p:nvPicPr>
          <p:cNvPr id="1031" name="Picture 7" descr="e:\Users\User\Desktop\279p (2).jpg"/>
          <p:cNvPicPr>
            <a:picLocks noChangeAspect="1" noChangeArrowheads="1"/>
          </p:cNvPicPr>
          <p:nvPr/>
        </p:nvPicPr>
        <p:blipFill>
          <a:blip r:embed="rId5" cstate="print"/>
          <a:srcRect/>
          <a:stretch>
            <a:fillRect/>
          </a:stretch>
        </p:blipFill>
        <p:spPr bwMode="auto">
          <a:xfrm>
            <a:off x="251520" y="1412776"/>
            <a:ext cx="2808313" cy="3744416"/>
          </a:xfrm>
          <a:prstGeom prst="rect">
            <a:avLst/>
          </a:prstGeom>
          <a:noFill/>
        </p:spPr>
      </p:pic>
      <p:pic>
        <p:nvPicPr>
          <p:cNvPr id="6" name="Picture 5"/>
          <p:cNvPicPr>
            <a:picLocks noChangeAspect="1"/>
          </p:cNvPicPr>
          <p:nvPr/>
        </p:nvPicPr>
        <p:blipFill>
          <a:blip r:embed="rId6"/>
          <a:stretch>
            <a:fillRect/>
          </a:stretch>
        </p:blipFill>
        <p:spPr>
          <a:xfrm>
            <a:off x="7537896" y="6235965"/>
            <a:ext cx="1426592" cy="4333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Listen to the oral histories...</a:t>
            </a:r>
            <a:endParaRPr lang="en-GB" dirty="0"/>
          </a:p>
        </p:txBody>
      </p:sp>
      <p:sp>
        <p:nvSpPr>
          <p:cNvPr id="3" name="Content Placeholder 2"/>
          <p:cNvSpPr>
            <a:spLocks noGrp="1"/>
          </p:cNvSpPr>
          <p:nvPr>
            <p:ph idx="1"/>
          </p:nvPr>
        </p:nvSpPr>
        <p:spPr>
          <a:xfrm>
            <a:off x="395536" y="1556792"/>
            <a:ext cx="8229600" cy="4525963"/>
          </a:xfrm>
        </p:spPr>
        <p:txBody>
          <a:bodyPr/>
          <a:lstStyle/>
          <a:p>
            <a:pPr>
              <a:buNone/>
            </a:pPr>
            <a:r>
              <a:rPr lang="en-GB" dirty="0" smtClean="0"/>
              <a:t>	Listen to the stories of the refugees. Write down any words that you think are important or any words that particularly stand out to you.</a:t>
            </a:r>
          </a:p>
          <a:p>
            <a:pPr>
              <a:buNone/>
            </a:pPr>
            <a:endParaRPr lang="en-GB" dirty="0" smtClean="0"/>
          </a:p>
          <a:p>
            <a:pPr>
              <a:buNone/>
            </a:pPr>
            <a:r>
              <a:rPr lang="en-GB" dirty="0" smtClean="0"/>
              <a:t>	You’re going to embroider these words on the bird you make, just like the women in Kosovo did. </a:t>
            </a:r>
            <a:endParaRPr lang="en-GB" dirty="0"/>
          </a:p>
        </p:txBody>
      </p:sp>
      <p:pic>
        <p:nvPicPr>
          <p:cNvPr id="4" name="Picture 3"/>
          <p:cNvPicPr>
            <a:picLocks noChangeAspect="1"/>
          </p:cNvPicPr>
          <p:nvPr/>
        </p:nvPicPr>
        <p:blipFill>
          <a:blip r:embed="rId3"/>
          <a:stretch>
            <a:fillRect/>
          </a:stretch>
        </p:blipFill>
        <p:spPr>
          <a:xfrm>
            <a:off x="7537896" y="6235965"/>
            <a:ext cx="1426592" cy="433395"/>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TotalTime>
  <Words>288</Words>
  <Application>Microsoft Macintosh PowerPoint</Application>
  <PresentationFormat>On-screen Show (4:3)</PresentationFormat>
  <Paragraphs>26</Paragraphs>
  <Slides>11</Slides>
  <Notes>6</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Chloe Hamill is a textile artist based in the UK</vt:lpstr>
      <vt:lpstr>Chloe is interested in the experience of refugees and she created these backpacks to represent the flight of refugees from one country to another. Each backpack represents a woman who was a refugee. The birds on the backpacks are from the same country as the woman.</vt:lpstr>
      <vt:lpstr>Chloe noticed that graphic designer, Jehona Bogujevci, from Kosovo, had also used the bird theme: birds representing flight and freedom. This is a picture of Jehona when she arrived in Manchester in 1999, and her recent bird design for MaK.</vt:lpstr>
      <vt:lpstr>Chloe Hamill used the oral histories of Kosovar refugees to create a piece of collaborative art to represent the experience of Kosovar refugees. Chloe worked with a group of women called ‘Sister Stitch’. ‘Sister Stitch’ are a group of Kosovar women, many of whom are skilled embroiderers, but who have never been able to earn their own money before. They made and embroidered the birds and then sent the birds to the UK for the ‘Voices of Kosovo’ exhibition. When the exhibition has finished touring, the birds will be sold to raise funds for ‘Sister Stitch’. The the group has also been asked to develop more birds carrying embroidered text as a huge mobile, to be exhibited and shared.</vt:lpstr>
      <vt:lpstr>PowerPoint Presentation</vt:lpstr>
      <vt:lpstr>Tufë Zogjësh  (Flock of birds). </vt:lpstr>
      <vt:lpstr>PowerPoint Presentation</vt:lpstr>
      <vt:lpstr>Some of the women who embroidered the birds in Kosovo...</vt:lpstr>
      <vt:lpstr>Listen to the oral histories...</vt:lpstr>
      <vt:lpstr>Instructions for making a bird...</vt:lpstr>
      <vt:lpstr>Template for making a bird...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Naomi</dc:creator>
  <cp:lastModifiedBy>Chloe hamill</cp:lastModifiedBy>
  <cp:revision>29</cp:revision>
  <dcterms:created xsi:type="dcterms:W3CDTF">2016-03-05T13:53:59Z</dcterms:created>
  <dcterms:modified xsi:type="dcterms:W3CDTF">2016-03-27T09:17:25Z</dcterms:modified>
</cp:coreProperties>
</file>